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205" d="100"/>
          <a:sy n="205" d="100"/>
        </p:scale>
        <p:origin x="-32" y="-7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2362-B764-5647-B98C-B9386E2A8FE2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D245-38E2-3F46-8E97-35373A50B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434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2362-B764-5647-B98C-B9386E2A8FE2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D245-38E2-3F46-8E97-35373A50B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94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2362-B764-5647-B98C-B9386E2A8FE2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D245-38E2-3F46-8E97-35373A50B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55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2362-B764-5647-B98C-B9386E2A8FE2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D245-38E2-3F46-8E97-35373A50B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8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2362-B764-5647-B98C-B9386E2A8FE2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D245-38E2-3F46-8E97-35373A50B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2362-B764-5647-B98C-B9386E2A8FE2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D245-38E2-3F46-8E97-35373A50B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39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2362-B764-5647-B98C-B9386E2A8FE2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D245-38E2-3F46-8E97-35373A50B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45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2362-B764-5647-B98C-B9386E2A8FE2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D245-38E2-3F46-8E97-35373A50B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31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2362-B764-5647-B98C-B9386E2A8FE2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D245-38E2-3F46-8E97-35373A50B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76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6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6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2362-B764-5647-B98C-B9386E2A8FE2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D245-38E2-3F46-8E97-35373A50B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49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2362-B764-5647-B98C-B9386E2A8FE2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BD245-38E2-3F46-8E97-35373A50B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484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72362-B764-5647-B98C-B9386E2A8FE2}" type="datetimeFigureOut">
              <a:rPr lang="en-US" smtClean="0"/>
              <a:t>17-02-06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BD245-38E2-3F46-8E97-35373A50B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97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5635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Finance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Fairweather</dc:creator>
  <cp:lastModifiedBy>Owen</cp:lastModifiedBy>
  <cp:revision>14</cp:revision>
  <dcterms:created xsi:type="dcterms:W3CDTF">2013-09-06T12:28:53Z</dcterms:created>
  <dcterms:modified xsi:type="dcterms:W3CDTF">2017-02-06T12:56:58Z</dcterms:modified>
</cp:coreProperties>
</file>